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5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8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04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4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3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8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0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6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15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3755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76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18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04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0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9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117D8CF-066F-4F0B-A22D-D1F12B9B2A55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F1B91-77A5-49D3-A296-52E391405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75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swlh/what-is-a-chatbot-and-how-to-use-it-for-your-business-976ec2e0a99f" TargetMode="External"/><Relationship Id="rId2" Type="http://schemas.openxmlformats.org/officeDocument/2006/relationships/hyperlink" Target="https://voicecommand.net/special-offer/?gclid=CjwKCAiA6vXwBRBKEiwAYE7iS1P3uoCppnfDlc7l6gWsBjlOa4mt_Kroc6l4FSoO5rnRkSo2AXCGNBoC3cAQAvD_Bw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creativemomentum.com/blog/modular-web-design-building-a-website-that-grows-with-your-busin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Emerging Trends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Sean Mahoney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5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Voice Search Optimization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Allows users to perform searches by speaking aloud rather than typing into a search field.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Allows for quick and easy interations to find the information they need.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rapidly increasing amount of users have been using voice search on their phones.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usage of smartphones is still skyrocketing, causing even more usage of voice search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Users of voice search include major tech companies such as google, apple and windows.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seen a lot of usage of voice search lately and will likely increase as more people have access to internet and cell phones.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811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Chatbots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users on messaging apps is skyrocketing, causing virtual chatterbots to be in high demand.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imitate human conversations to solve various tasks.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"Chinese WeChat bots can already set medical appointments, call a taxi, send money to friends, check in for a flight and many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other."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Chatbots can save time and money.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"Gartner forecasts that by 2020, over 85% of customer interactions will be handled without a human.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Chatbots are also used for business tasks, like collecting information about users and helping to organize meetings.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Chatbots provide assistance and information quickly and efficiently.</a:t>
            </a:r>
          </a:p>
          <a:p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Chatbots allow for more customer interactions and will likely be used a lot more as AI advances.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9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Modular Web Design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involves creating a flexible system of standalone, reusable components as opposed to a static collection of pages.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Usually a library of modules that can be mixed and matched, and used and repurposed to accommodate new content as required.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 like a series of building blocks that can be arranged into a grid pattern on a website.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It's faster and easier to create a page using modules than to create a static page, making it less expensive too.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Rather than update and/or edit every static page, only the modules need to be updated in order to redesign the entire site.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Modular Design requires good organization skills, with proper naming and labeling conventions.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Must anticipate future requirements by making generic modules that could be reused for various different pages and usages.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Modular Design works better the larger the website becomes, allowing for the largest of organizations to develop pages as quickly as startups.</a:t>
            </a:r>
          </a:p>
        </p:txBody>
      </p:sp>
    </p:spTree>
    <p:extLst>
      <p:ext uri="{BB962C8B-B14F-4D97-AF65-F5344CB8AC3E}">
        <p14:creationId xmlns:p14="http://schemas.microsoft.com/office/powerpoint/2010/main" val="240579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https://voicecommand.net/special-offer/?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gclid=CjwKCAiA6vXwBRBKEiwAYE7iS1P3uoCppnfDlc7l6gWsBjlOa4mt_Kroc6l4FSoO5rnRkSo2AXCGNBoC3cAQAvD_BwE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medium.com/swlh/what-is-a-chatbot-and-how-to-use-it-for-your-business-976ec2e0a99f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www.thecreativemomentum.com/blog/modular-web-design-building-a-website-that-grows-with-your-business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74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</TotalTime>
  <Words>422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Ion</vt:lpstr>
      <vt:lpstr>Emerging Trends</vt:lpstr>
      <vt:lpstr>Voice Search Optimization</vt:lpstr>
      <vt:lpstr>Chatbots</vt:lpstr>
      <vt:lpstr>Modular Web Design</vt:lpstr>
      <vt:lpstr>Website Sources</vt:lpstr>
    </vt:vector>
  </TitlesOfParts>
  <Company>Des Moines Area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Trends</dc:title>
  <dc:creator>Mahoney, Sean D</dc:creator>
  <cp:lastModifiedBy>Mahoney, Sean D</cp:lastModifiedBy>
  <cp:revision>4</cp:revision>
  <dcterms:created xsi:type="dcterms:W3CDTF">2020-01-21T18:42:23Z</dcterms:created>
  <dcterms:modified xsi:type="dcterms:W3CDTF">2020-01-21T18:54:53Z</dcterms:modified>
</cp:coreProperties>
</file>